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C47479-48C0-7EDB-06EB-D79DFF91CBAF}" v="1" dt="2025-05-31T10:00:00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providerId="Windows Live" clId="Web-{0AC47479-48C0-7EDB-06EB-D79DFF91CBAF}"/>
    <pc:docChg chg="modSld">
      <pc:chgData name="Guest User" userId="" providerId="Windows Live" clId="Web-{0AC47479-48C0-7EDB-06EB-D79DFF91CBAF}" dt="2025-05-31T10:00:00.528" v="0" actId="1076"/>
      <pc:docMkLst>
        <pc:docMk/>
      </pc:docMkLst>
      <pc:sldChg chg="modSp">
        <pc:chgData name="Guest User" userId="" providerId="Windows Live" clId="Web-{0AC47479-48C0-7EDB-06EB-D79DFF91CBAF}" dt="2025-05-31T10:00:00.528" v="0" actId="1076"/>
        <pc:sldMkLst>
          <pc:docMk/>
          <pc:sldMk cId="3209210899" sldId="259"/>
        </pc:sldMkLst>
        <pc:picChg chg="mod">
          <ac:chgData name="Guest User" userId="" providerId="Windows Live" clId="Web-{0AC47479-48C0-7EDB-06EB-D79DFF91CBAF}" dt="2025-05-31T10:00:00.528" v="0" actId="1076"/>
          <ac:picMkLst>
            <pc:docMk/>
            <pc:sldMk cId="3209210899" sldId="259"/>
            <ac:picMk id="9" creationId="{8EEA7303-FB1A-CCE7-C17F-E282AB9574D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41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77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12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246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08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36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771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359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69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78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35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57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64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6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7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0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74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11F91AE-77DB-4791-8570-A2C45A82C00A}" type="datetimeFigureOut">
              <a:rPr lang="en-GB" smtClean="0"/>
              <a:t>31/05/2025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969BC-399D-4689-B5C1-CD6786CC7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2706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3.jpeg"/><Relationship Id="rId4" Type="http://schemas.openxmlformats.org/officeDocument/2006/relationships/image" Target="../media/image3.pn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ross on a hill&#10;&#10;Description automatically generated with medium confidence">
            <a:extLst>
              <a:ext uri="{FF2B5EF4-FFF2-40B4-BE49-F238E27FC236}">
                <a16:creationId xmlns:a16="http://schemas.microsoft.com/office/drawing/2014/main" id="{2CC888C1-33B0-C222-FA4C-A43539804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3" r="15856" b="-2"/>
          <a:stretch/>
        </p:blipFill>
        <p:spPr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FDD796-EF34-82C3-9AE8-1963909156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4" r="6019" b="-1"/>
          <a:stretch/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150C36-7BF3-3E3F-8293-AAD420C19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7" r="-3" b="9309"/>
          <a:stretch/>
        </p:blipFill>
        <p:spPr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0D0BDB-B929-6CFA-042B-A7E049AA1AAB}"/>
              </a:ext>
            </a:extLst>
          </p:cNvPr>
          <p:cNvSpPr txBox="1"/>
          <p:nvPr/>
        </p:nvSpPr>
        <p:spPr>
          <a:xfrm>
            <a:off x="838200" y="604688"/>
            <a:ext cx="7949869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/>
              <a:t>Butter Cross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Start of work 05.02.25, replace old gate with self closing gate and fencing fill in.</a:t>
            </a:r>
          </a:p>
        </p:txBody>
      </p:sp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D3207FB6-5262-B96A-85A9-08EA876D1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49589"/>
            <a:ext cx="1118730" cy="242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4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fence with a metal gate&#10;&#10;Description automatically generated">
            <a:extLst>
              <a:ext uri="{FF2B5EF4-FFF2-40B4-BE49-F238E27FC236}">
                <a16:creationId xmlns:a16="http://schemas.microsoft.com/office/drawing/2014/main" id="{BA149085-716C-B7AA-4A8A-69A070CF4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r="4916" b="2"/>
          <a:stretch/>
        </p:blipFill>
        <p:spPr>
          <a:xfrm>
            <a:off x="4613643" y="609601"/>
            <a:ext cx="3409037" cy="2765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2" name="Picture 1" descr="A fenced in area with grass and trees&#10;&#10;AI-generated content may be incorrect.">
            <a:extLst>
              <a:ext uri="{FF2B5EF4-FFF2-40B4-BE49-F238E27FC236}">
                <a16:creationId xmlns:a16="http://schemas.microsoft.com/office/drawing/2014/main" id="{17092322-5D06-6317-264A-3F70D5438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4" b="-2"/>
          <a:stretch/>
        </p:blipFill>
        <p:spPr>
          <a:xfrm>
            <a:off x="8135262" y="609602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41991E-FEAE-49BB-BDDD-80639BB61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EC224C-0BBE-DEF5-8DAD-5570789E0AD7}"/>
              </a:ext>
            </a:extLst>
          </p:cNvPr>
          <p:cNvSpPr txBox="1"/>
          <p:nvPr/>
        </p:nvSpPr>
        <p:spPr>
          <a:xfrm>
            <a:off x="642176" y="2484544"/>
            <a:ext cx="3329666" cy="376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>
                <a:latin typeface="+mj-lt"/>
                <a:ea typeface="+mj-ea"/>
                <a:cs typeface="+mj-cs"/>
              </a:rPr>
              <a:t>Old gate and fence replaced with new self closing gate and post and rail fence including sheep netting</a:t>
            </a:r>
          </a:p>
        </p:txBody>
      </p:sp>
      <p:pic>
        <p:nvPicPr>
          <p:cNvPr id="5" name="Picture 4" descr="A fence with a gate and trees&#10;&#10;Description automatically generated">
            <a:extLst>
              <a:ext uri="{FF2B5EF4-FFF2-40B4-BE49-F238E27FC236}">
                <a16:creationId xmlns:a16="http://schemas.microsoft.com/office/drawing/2014/main" id="{B5B99CB3-7578-C260-97D6-6D88939AD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" b="2"/>
          <a:stretch/>
        </p:blipFill>
        <p:spPr>
          <a:xfrm>
            <a:off x="4613644" y="3482340"/>
            <a:ext cx="3409037" cy="2765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E3AA36-CC7F-3796-D3E7-3E7AEE348F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r="6656" b="5"/>
          <a:stretch/>
        </p:blipFill>
        <p:spPr>
          <a:xfrm>
            <a:off x="8135262" y="3482340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984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2729B-B88D-FA75-3182-BC2081AC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4765226" cy="1400530"/>
          </a:xfrm>
        </p:spPr>
        <p:txBody>
          <a:bodyPr>
            <a:normAutofit/>
          </a:bodyPr>
          <a:lstStyle/>
          <a:p>
            <a:r>
              <a:rPr lang="en-GB"/>
              <a:t>Holly cut back</a:t>
            </a:r>
          </a:p>
        </p:txBody>
      </p:sp>
      <p:pic>
        <p:nvPicPr>
          <p:cNvPr id="9" name="Picture 8" descr="A tree in a field&#10;&#10;AI-generated content may be incorrect.">
            <a:extLst>
              <a:ext uri="{FF2B5EF4-FFF2-40B4-BE49-F238E27FC236}">
                <a16:creationId xmlns:a16="http://schemas.microsoft.com/office/drawing/2014/main" id="{79C717D1-5C6E-BCDF-DCC6-81250662C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1" b="-1"/>
          <a:stretch/>
        </p:blipFill>
        <p:spPr>
          <a:xfrm rot="5400000">
            <a:off x="5905079" y="189283"/>
            <a:ext cx="3428999" cy="3050432"/>
          </a:xfrm>
          <a:prstGeom prst="rect">
            <a:avLst/>
          </a:prstGeom>
        </p:spPr>
      </p:pic>
      <p:pic>
        <p:nvPicPr>
          <p:cNvPr id="7" name="Picture 6" descr="A metal barrel next to a cross&#10;&#10;AI-generated content may be incorrect.">
            <a:extLst>
              <a:ext uri="{FF2B5EF4-FFF2-40B4-BE49-F238E27FC236}">
                <a16:creationId xmlns:a16="http://schemas.microsoft.com/office/drawing/2014/main" id="{EFE94DCA-7221-9DF6-E779-572816881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r="28022"/>
          <a:stretch/>
        </p:blipFill>
        <p:spPr>
          <a:xfrm>
            <a:off x="9148019" y="10"/>
            <a:ext cx="3043981" cy="342898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27A868-C36D-409A-8055-802BE2A54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C53753D-464A-F7D4-6D8A-D7BC8E71A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052918"/>
            <a:ext cx="4764245" cy="4195481"/>
          </a:xfrm>
        </p:spPr>
        <p:txBody>
          <a:bodyPr>
            <a:normAutofit/>
          </a:bodyPr>
          <a:lstStyle/>
          <a:p>
            <a:r>
              <a:rPr lang="en-US"/>
              <a:t>Vegetation cut back at site, </a:t>
            </a:r>
          </a:p>
          <a:p>
            <a:r>
              <a:rPr lang="en-US"/>
              <a:t>Dug out around base of monument, discovered total of 6 layers, also revealed footings, digger can now access without any danger of damage.</a:t>
            </a:r>
          </a:p>
          <a:p>
            <a:r>
              <a:rPr lang="en-US"/>
              <a:t>Pegged out 2 meter markers around monument.</a:t>
            </a:r>
          </a:p>
          <a:p>
            <a:r>
              <a:rPr lang="en-US"/>
              <a:t>Completed 28.02.25</a:t>
            </a:r>
          </a:p>
        </p:txBody>
      </p:sp>
      <p:pic>
        <p:nvPicPr>
          <p:cNvPr id="5" name="Content Placeholder 4" descr="A cross on a stone pillar&#10;&#10;AI-generated content may be incorrect.">
            <a:extLst>
              <a:ext uri="{FF2B5EF4-FFF2-40B4-BE49-F238E27FC236}">
                <a16:creationId xmlns:a16="http://schemas.microsoft.com/office/drawing/2014/main" id="{84D598A3-8167-C116-90D7-B28BCF246A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5325"/>
          <a:stretch/>
        </p:blipFill>
        <p:spPr>
          <a:xfrm>
            <a:off x="6095976" y="3429000"/>
            <a:ext cx="3047205" cy="3429000"/>
          </a:xfrm>
          <a:prstGeom prst="rect">
            <a:avLst/>
          </a:prstGeom>
        </p:spPr>
      </p:pic>
      <p:pic>
        <p:nvPicPr>
          <p:cNvPr id="11" name="Picture 10" descr="A tree in a park&#10;&#10;AI-generated content may be incorrect.">
            <a:extLst>
              <a:ext uri="{FF2B5EF4-FFF2-40B4-BE49-F238E27FC236}">
                <a16:creationId xmlns:a16="http://schemas.microsoft.com/office/drawing/2014/main" id="{E2A81E7E-6F4D-5539-8A66-0049D2DA2C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00" b="-3"/>
          <a:stretch/>
        </p:blipFill>
        <p:spPr>
          <a:xfrm rot="5400000">
            <a:off x="8953896" y="3619897"/>
            <a:ext cx="3429000" cy="3047205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12C0A57-A3E4-45E3-AC10-542BC3EA1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43179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B1775E-CED3-4FD2-A8C3-DBC5470DD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5976" y="3429000"/>
            <a:ext cx="609440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287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0CE7-1F06-39A5-CD18-A1317A7C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32" y="5200879"/>
            <a:ext cx="8082447" cy="8021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Excavation of site by hand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F103FAA-6ACA-E0BF-7A34-36460536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9081" y="5200879"/>
            <a:ext cx="2679452" cy="8021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Revealing all ground work and footings</a:t>
            </a:r>
          </a:p>
        </p:txBody>
      </p:sp>
      <p:pic>
        <p:nvPicPr>
          <p:cNvPr id="13" name="Picture 12" descr="A close-up of a rock&#10;&#10;AI-generated content may be incorrect.">
            <a:extLst>
              <a:ext uri="{FF2B5EF4-FFF2-40B4-BE49-F238E27FC236}">
                <a16:creationId xmlns:a16="http://schemas.microsoft.com/office/drawing/2014/main" id="{DE7805ED-4791-6C7C-F66A-115195DD7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" r="45559" b="-10"/>
          <a:stretch/>
        </p:blipFill>
        <p:spPr>
          <a:xfrm rot="5400000">
            <a:off x="806918" y="450202"/>
            <a:ext cx="863632" cy="1217216"/>
          </a:xfrm>
          <a:prstGeom prst="rect">
            <a:avLst/>
          </a:prstGeom>
        </p:spPr>
      </p:pic>
      <p:pic>
        <p:nvPicPr>
          <p:cNvPr id="11" name="Picture 10" descr="A stone pillar in a dirt field&#10;&#10;AI-generated content may be incorrect.">
            <a:extLst>
              <a:ext uri="{FF2B5EF4-FFF2-40B4-BE49-F238E27FC236}">
                <a16:creationId xmlns:a16="http://schemas.microsoft.com/office/drawing/2014/main" id="{B69B820D-9767-6107-663A-CEB5770BD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r="19286" b="4"/>
          <a:stretch/>
        </p:blipFill>
        <p:spPr>
          <a:xfrm>
            <a:off x="6781808" y="635538"/>
            <a:ext cx="1984248" cy="2210907"/>
          </a:xfrm>
          <a:prstGeom prst="rect">
            <a:avLst/>
          </a:prstGeom>
        </p:spPr>
      </p:pic>
      <p:pic>
        <p:nvPicPr>
          <p:cNvPr id="7" name="Picture 6" descr="A stone structure with tools on it&#10;&#10;AI-generated content may be incorrect.">
            <a:extLst>
              <a:ext uri="{FF2B5EF4-FFF2-40B4-BE49-F238E27FC236}">
                <a16:creationId xmlns:a16="http://schemas.microsoft.com/office/drawing/2014/main" id="{2F5BA65C-CCF5-437F-DDFE-82FE9337A0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" b="8119"/>
          <a:stretch/>
        </p:blipFill>
        <p:spPr>
          <a:xfrm>
            <a:off x="2969840" y="1484472"/>
            <a:ext cx="1990594" cy="1371600"/>
          </a:xfrm>
          <a:prstGeom prst="rect">
            <a:avLst/>
          </a:prstGeom>
        </p:spPr>
      </p:pic>
      <p:pic>
        <p:nvPicPr>
          <p:cNvPr id="5" name="Content Placeholder 4" descr="A tree stump in the dirt&#10;&#10;AI-generated content may be incorrect.">
            <a:extLst>
              <a:ext uri="{FF2B5EF4-FFF2-40B4-BE49-F238E27FC236}">
                <a16:creationId xmlns:a16="http://schemas.microsoft.com/office/drawing/2014/main" id="{62B49C41-C983-AD9B-DAA8-17ADC73D0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58" b="-9"/>
          <a:stretch/>
        </p:blipFill>
        <p:spPr>
          <a:xfrm rot="5400000">
            <a:off x="1186724" y="2988197"/>
            <a:ext cx="1911097" cy="1646847"/>
          </a:xfrm>
          <a:prstGeom prst="rect">
            <a:avLst/>
          </a:prstGeom>
        </p:spPr>
      </p:pic>
      <p:pic>
        <p:nvPicPr>
          <p:cNvPr id="15" name="Picture 14" descr="A tree stump in the dirt&#10;&#10;AI-generated content may be incorrect.">
            <a:extLst>
              <a:ext uri="{FF2B5EF4-FFF2-40B4-BE49-F238E27FC236}">
                <a16:creationId xmlns:a16="http://schemas.microsoft.com/office/drawing/2014/main" id="{2ED454AD-2137-1272-44D9-601831B8D3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6926"/>
          <a:stretch/>
        </p:blipFill>
        <p:spPr>
          <a:xfrm>
            <a:off x="4062100" y="2856071"/>
            <a:ext cx="2719707" cy="1898428"/>
          </a:xfrm>
          <a:prstGeom prst="rect">
            <a:avLst/>
          </a:prstGeom>
        </p:spPr>
      </p:pic>
      <p:pic>
        <p:nvPicPr>
          <p:cNvPr id="9" name="Picture 8" descr="A stone structure with a pole in the middle of it&#10;&#10;AI-generated content may be incorrect.">
            <a:extLst>
              <a:ext uri="{FF2B5EF4-FFF2-40B4-BE49-F238E27FC236}">
                <a16:creationId xmlns:a16="http://schemas.microsoft.com/office/drawing/2014/main" id="{8EEA7303-FB1A-CCE7-C17F-E282AB957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" r="19448"/>
          <a:stretch/>
        </p:blipFill>
        <p:spPr>
          <a:xfrm>
            <a:off x="8556377" y="1503212"/>
            <a:ext cx="2789854" cy="271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10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4EE02A-F0F8-4A23-B21D-CF2066B6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F13062-7BB6-4A97-B661-CDE2EDEAE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4F3197D-248B-46C5-B6EE-003F4E0C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C3E649-106F-4B41-9FF5-327536E4C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F6731C-42C0-45DB-9F9A-B831CBEC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40549E2-C5A5-4ED5-80AB-070FEBDF5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7E5544-40CA-5560-FAEE-101AE599DA2A}"/>
              </a:ext>
            </a:extLst>
          </p:cNvPr>
          <p:cNvSpPr txBox="1"/>
          <p:nvPr/>
        </p:nvSpPr>
        <p:spPr>
          <a:xfrm>
            <a:off x="635458" y="4542502"/>
            <a:ext cx="9181185" cy="11899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Digger excavation of site  - March 2025</a:t>
            </a:r>
          </a:p>
        </p:txBody>
      </p:sp>
      <p:pic>
        <p:nvPicPr>
          <p:cNvPr id="9" name="Picture 8" descr="A construction vehicle digging a hole&#10;&#10;AI-generated content may be incorrect.">
            <a:extLst>
              <a:ext uri="{FF2B5EF4-FFF2-40B4-BE49-F238E27FC236}">
                <a16:creationId xmlns:a16="http://schemas.microsoft.com/office/drawing/2014/main" id="{46123042-0A6B-B604-9467-EF56FCAE7B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"/>
          <a:stretch/>
        </p:blipFill>
        <p:spPr>
          <a:xfrm>
            <a:off x="635458" y="640080"/>
            <a:ext cx="2953512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7" name="Picture 6" descr="A pile of hay on a dirt hill&#10;&#10;AI-generated content may be incorrect.">
            <a:extLst>
              <a:ext uri="{FF2B5EF4-FFF2-40B4-BE49-F238E27FC236}">
                <a16:creationId xmlns:a16="http://schemas.microsoft.com/office/drawing/2014/main" id="{0949F36E-9A04-D04D-D0F6-A03DA18BD9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2" b="3621"/>
          <a:stretch/>
        </p:blipFill>
        <p:spPr>
          <a:xfrm>
            <a:off x="3746066" y="637032"/>
            <a:ext cx="2953512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 descr="A construction site with a tree&#10;&#10;AI-generated content may be incorrect.">
            <a:extLst>
              <a:ext uri="{FF2B5EF4-FFF2-40B4-BE49-F238E27FC236}">
                <a16:creationId xmlns:a16="http://schemas.microsoft.com/office/drawing/2014/main" id="{23C8C5C0-6270-AA58-7B3F-3F802672DD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"/>
          <a:stretch/>
        </p:blipFill>
        <p:spPr>
          <a:xfrm>
            <a:off x="6856805" y="637032"/>
            <a:ext cx="2953512" cy="36027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558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4EE02A-F0F8-4A23-B21D-CF2066B6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F13062-7BB6-4A97-B661-CDE2EDEAE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4F3197D-248B-46C5-B6EE-003F4E0C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C3E649-106F-4B41-9FF5-327536E4C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F6731C-42C0-45DB-9F9A-B831CBEC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40549E2-C5A5-4ED5-80AB-070FEBDF5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 descr="A stone structure with a cross in the middle of a dirt area&#10;&#10;AI-generated content may be incorrect.">
            <a:extLst>
              <a:ext uri="{FF2B5EF4-FFF2-40B4-BE49-F238E27FC236}">
                <a16:creationId xmlns:a16="http://schemas.microsoft.com/office/drawing/2014/main" id="{58427862-1C5A-A145-A0C4-FC9EF1669D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" r="31780" b="-1"/>
          <a:stretch/>
        </p:blipFill>
        <p:spPr>
          <a:xfrm>
            <a:off x="1" y="-5"/>
            <a:ext cx="4060014" cy="5020241"/>
          </a:xfrm>
          <a:custGeom>
            <a:avLst/>
            <a:gdLst/>
            <a:ahLst/>
            <a:cxnLst/>
            <a:rect l="l" t="t" r="r" b="b"/>
            <a:pathLst>
              <a:path w="4060014" h="5020241">
                <a:moveTo>
                  <a:pt x="0" y="0"/>
                </a:moveTo>
                <a:lnTo>
                  <a:pt x="4060014" y="0"/>
                </a:lnTo>
                <a:lnTo>
                  <a:pt x="4060014" y="451006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</p:spPr>
      </p:pic>
      <p:pic>
        <p:nvPicPr>
          <p:cNvPr id="7" name="Picture 6" descr="A stone wall with a white tent in the background&#10;&#10;AI-generated content may be incorrect.">
            <a:extLst>
              <a:ext uri="{FF2B5EF4-FFF2-40B4-BE49-F238E27FC236}">
                <a16:creationId xmlns:a16="http://schemas.microsoft.com/office/drawing/2014/main" id="{9CAFADB0-A9E7-3C51-FC1E-CD1E468C4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0" r="13528" b="-1"/>
          <a:stretch/>
        </p:blipFill>
        <p:spPr>
          <a:xfrm>
            <a:off x="8131987" y="-7"/>
            <a:ext cx="4059709" cy="4542350"/>
          </a:xfrm>
          <a:custGeom>
            <a:avLst/>
            <a:gdLst/>
            <a:ahLst/>
            <a:cxnLst/>
            <a:rect l="l" t="t" r="r" b="b"/>
            <a:pathLst>
              <a:path w="4059709" h="4542350">
                <a:moveTo>
                  <a:pt x="0" y="0"/>
                </a:moveTo>
                <a:lnTo>
                  <a:pt x="4059709" y="0"/>
                </a:lnTo>
                <a:lnTo>
                  <a:pt x="4059709" y="4057991"/>
                </a:lnTo>
                <a:lnTo>
                  <a:pt x="3782959" y="4110187"/>
                </a:lnTo>
                <a:lnTo>
                  <a:pt x="3507426" y="4159931"/>
                </a:lnTo>
                <a:lnTo>
                  <a:pt x="3230675" y="4208624"/>
                </a:lnTo>
                <a:lnTo>
                  <a:pt x="2952704" y="4250310"/>
                </a:lnTo>
                <a:lnTo>
                  <a:pt x="2675953" y="4292347"/>
                </a:lnTo>
                <a:lnTo>
                  <a:pt x="2397982" y="4331582"/>
                </a:lnTo>
                <a:lnTo>
                  <a:pt x="2123669" y="4365211"/>
                </a:lnTo>
                <a:lnTo>
                  <a:pt x="1845698" y="4397089"/>
                </a:lnTo>
                <a:lnTo>
                  <a:pt x="1568947" y="4426165"/>
                </a:lnTo>
                <a:lnTo>
                  <a:pt x="1297072" y="4451387"/>
                </a:lnTo>
                <a:lnTo>
                  <a:pt x="1021540" y="4476609"/>
                </a:lnTo>
                <a:lnTo>
                  <a:pt x="749665" y="4497628"/>
                </a:lnTo>
                <a:lnTo>
                  <a:pt x="477790" y="4514092"/>
                </a:lnTo>
                <a:lnTo>
                  <a:pt x="207135" y="4531258"/>
                </a:lnTo>
                <a:lnTo>
                  <a:pt x="0" y="4542350"/>
                </a:lnTo>
                <a:close/>
              </a:path>
            </a:pathLst>
          </a:custGeom>
        </p:spPr>
      </p:pic>
      <p:sp>
        <p:nvSpPr>
          <p:cNvPr id="27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2D1C96-05F4-1752-FD93-2BFF166A9516}"/>
              </a:ext>
            </a:extLst>
          </p:cNvPr>
          <p:cNvSpPr txBox="1"/>
          <p:nvPr/>
        </p:nvSpPr>
        <p:spPr>
          <a:xfrm>
            <a:off x="636916" y="4854346"/>
            <a:ext cx="10407602" cy="868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Beginning of stone wall erection March 2025</a:t>
            </a:r>
          </a:p>
        </p:txBody>
      </p:sp>
      <p:pic>
        <p:nvPicPr>
          <p:cNvPr id="5" name="Picture 4" descr="A cross on a stone structure&#10;&#10;AI-generated content may be incorrect.">
            <a:extLst>
              <a:ext uri="{FF2B5EF4-FFF2-40B4-BE49-F238E27FC236}">
                <a16:creationId xmlns:a16="http://schemas.microsoft.com/office/drawing/2014/main" id="{84A68C91-7C8F-4824-706F-89322ECDAC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" r="30210"/>
          <a:stretch/>
        </p:blipFill>
        <p:spPr>
          <a:xfrm>
            <a:off x="4060015" y="10"/>
            <a:ext cx="4071972" cy="4583093"/>
          </a:xfrm>
          <a:custGeom>
            <a:avLst/>
            <a:gdLst/>
            <a:ahLst/>
            <a:cxnLst/>
            <a:rect l="l" t="t" r="r" b="b"/>
            <a:pathLst>
              <a:path w="4071972" h="4583103">
                <a:moveTo>
                  <a:pt x="0" y="0"/>
                </a:moveTo>
                <a:lnTo>
                  <a:pt x="4071972" y="0"/>
                </a:lnTo>
                <a:lnTo>
                  <a:pt x="4071972" y="4542358"/>
                </a:lnTo>
                <a:lnTo>
                  <a:pt x="4011042" y="4545620"/>
                </a:lnTo>
                <a:lnTo>
                  <a:pt x="3745263" y="4555779"/>
                </a:lnTo>
                <a:lnTo>
                  <a:pt x="3479483" y="4564537"/>
                </a:lnTo>
                <a:lnTo>
                  <a:pt x="3216143" y="4572944"/>
                </a:lnTo>
                <a:lnTo>
                  <a:pt x="2956461" y="4576798"/>
                </a:lnTo>
                <a:lnTo>
                  <a:pt x="2696778" y="4581001"/>
                </a:lnTo>
                <a:lnTo>
                  <a:pt x="2440752" y="4583103"/>
                </a:lnTo>
                <a:lnTo>
                  <a:pt x="2187164" y="4581001"/>
                </a:lnTo>
                <a:lnTo>
                  <a:pt x="1936015" y="4581001"/>
                </a:lnTo>
                <a:lnTo>
                  <a:pt x="1687305" y="4576798"/>
                </a:lnTo>
                <a:lnTo>
                  <a:pt x="1443471" y="4570492"/>
                </a:lnTo>
                <a:lnTo>
                  <a:pt x="1202077" y="4564537"/>
                </a:lnTo>
                <a:lnTo>
                  <a:pt x="965557" y="4557881"/>
                </a:lnTo>
                <a:lnTo>
                  <a:pt x="730256" y="4547722"/>
                </a:lnTo>
                <a:lnTo>
                  <a:pt x="498615" y="4536862"/>
                </a:lnTo>
                <a:lnTo>
                  <a:pt x="271848" y="4527054"/>
                </a:lnTo>
                <a:lnTo>
                  <a:pt x="0" y="45100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3116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530DCFF-08F5-434A-A0D5-F3E89407A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011A3A-9884-40BF-94F6-0625A0ADD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6573690-978D-48A4-8645-0E01F8211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B84446-184D-45CE-9532-48179EAE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9229660-8639-44E7-B486-7436516E6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58084FA-40DB-44FC-94DA-93AA71CD6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159FAF-0DE9-834C-FAAE-BDB34EF0B793}"/>
              </a:ext>
            </a:extLst>
          </p:cNvPr>
          <p:cNvSpPr txBox="1"/>
          <p:nvPr/>
        </p:nvSpPr>
        <p:spPr>
          <a:xfrm>
            <a:off x="8201839" y="1447800"/>
            <a:ext cx="3342459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First row on stone wall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and repair of existing wall</a:t>
            </a:r>
          </a:p>
        </p:txBody>
      </p:sp>
      <p:pic>
        <p:nvPicPr>
          <p:cNvPr id="7" name="Picture 6" descr="A stone structure with a pole in the middle of a field&#10;&#10;AI-generated content may be incorrect.">
            <a:extLst>
              <a:ext uri="{FF2B5EF4-FFF2-40B4-BE49-F238E27FC236}">
                <a16:creationId xmlns:a16="http://schemas.microsoft.com/office/drawing/2014/main" id="{64E29EFF-5D86-B0B1-09E1-86FF673705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6" b="5"/>
          <a:stretch/>
        </p:blipFill>
        <p:spPr>
          <a:xfrm>
            <a:off x="607848" y="609600"/>
            <a:ext cx="3397707" cy="27439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9" name="Picture 8" descr="A stone structure in the ground&#10;&#10;AI-generated content may be incorrect.">
            <a:extLst>
              <a:ext uri="{FF2B5EF4-FFF2-40B4-BE49-F238E27FC236}">
                <a16:creationId xmlns:a16="http://schemas.microsoft.com/office/drawing/2014/main" id="{C14B46EF-1780-CB83-EDEE-61F09895CC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6" b="5"/>
          <a:stretch/>
        </p:blipFill>
        <p:spPr>
          <a:xfrm>
            <a:off x="4156431" y="609601"/>
            <a:ext cx="3397707" cy="27439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 descr="A stone wall with a red and white tape&#10;&#10;AI-generated content may be incorrect.">
            <a:extLst>
              <a:ext uri="{FF2B5EF4-FFF2-40B4-BE49-F238E27FC236}">
                <a16:creationId xmlns:a16="http://schemas.microsoft.com/office/drawing/2014/main" id="{08F04C81-A087-0AFC-D17C-1CA0CD3AF4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1" r="5" b="5"/>
          <a:stretch/>
        </p:blipFill>
        <p:spPr>
          <a:xfrm>
            <a:off x="607848" y="3504436"/>
            <a:ext cx="3397707" cy="27439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11" name="Picture 10" descr="A stone base of a pole&#10;&#10;AI-generated content may be incorrect.">
            <a:extLst>
              <a:ext uri="{FF2B5EF4-FFF2-40B4-BE49-F238E27FC236}">
                <a16:creationId xmlns:a16="http://schemas.microsoft.com/office/drawing/2014/main" id="{91BE3FF9-279D-3E9C-337F-945FB1EC7B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" r="83" b="5"/>
          <a:stretch/>
        </p:blipFill>
        <p:spPr>
          <a:xfrm>
            <a:off x="4156431" y="3504436"/>
            <a:ext cx="3397707" cy="27439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2402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Application>Microsoft Office PowerPoint</Application>
  <PresentationFormat>Widescreen</PresentationFormat>
  <Slides>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Ion</vt:lpstr>
      <vt:lpstr>PowerPoint Presentation</vt:lpstr>
      <vt:lpstr>PowerPoint Presentation</vt:lpstr>
      <vt:lpstr>Holly cut back</vt:lpstr>
      <vt:lpstr>Excavation of site by hand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Rowlinson Rowlinson</dc:creator>
  <cp:revision>3</cp:revision>
  <cp:lastPrinted>2025-05-27T12:49:44Z</cp:lastPrinted>
  <dcterms:created xsi:type="dcterms:W3CDTF">2025-02-05T16:59:52Z</dcterms:created>
  <dcterms:modified xsi:type="dcterms:W3CDTF">2025-05-31T10:00:01Z</dcterms:modified>
</cp:coreProperties>
</file>